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301" y="-509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PRENTI" userId="132a514e-7150-4c10-961d-379202d88083" providerId="ADAL" clId="{08A24C33-8C94-4B5C-B334-B04EDFD3ABD9}"/>
    <pc:docChg chg="modSld">
      <pc:chgData name="CHRISTINA PRENTI" userId="132a514e-7150-4c10-961d-379202d88083" providerId="ADAL" clId="{08A24C33-8C94-4B5C-B334-B04EDFD3ABD9}" dt="2022-07-13T12:20:10.391" v="108"/>
      <pc:docMkLst>
        <pc:docMk/>
      </pc:docMkLst>
      <pc:sldChg chg="modSp mod">
        <pc:chgData name="CHRISTINA PRENTI" userId="132a514e-7150-4c10-961d-379202d88083" providerId="ADAL" clId="{08A24C33-8C94-4B5C-B334-B04EDFD3ABD9}" dt="2022-07-13T12:20:10.391" v="108"/>
        <pc:sldMkLst>
          <pc:docMk/>
          <pc:sldMk cId="0" sldId="258"/>
        </pc:sldMkLst>
        <pc:spChg chg="mod">
          <ac:chgData name="CHRISTINA PRENTI" userId="132a514e-7150-4c10-961d-379202d88083" providerId="ADAL" clId="{08A24C33-8C94-4B5C-B334-B04EDFD3ABD9}" dt="2022-07-13T12:20:10.391" v="108"/>
          <ac:spMkLst>
            <pc:docMk/>
            <pc:sldMk cId="0" sldId="258"/>
            <ac:spMk id="5" creationId="{00000000-0000-0000-0000-000000000000}"/>
          </ac:spMkLst>
        </pc:spChg>
      </pc:sldChg>
    </pc:docChg>
  </pc:docChgLst>
  <pc:docChgLst>
    <pc:chgData name="CHRISTINA PRENTI" userId="132a514e-7150-4c10-961d-379202d88083" providerId="ADAL" clId="{1D016F9D-FE0C-4768-8BA5-CC494CE28533}"/>
    <pc:docChg chg="modSld">
      <pc:chgData name="CHRISTINA PRENTI" userId="132a514e-7150-4c10-961d-379202d88083" providerId="ADAL" clId="{1D016F9D-FE0C-4768-8BA5-CC494CE28533}" dt="2022-07-19T12:36:24.239" v="3"/>
      <pc:docMkLst>
        <pc:docMk/>
      </pc:docMkLst>
      <pc:sldChg chg="modSp mod">
        <pc:chgData name="CHRISTINA PRENTI" userId="132a514e-7150-4c10-961d-379202d88083" providerId="ADAL" clId="{1D016F9D-FE0C-4768-8BA5-CC494CE28533}" dt="2022-07-19T12:36:24.239" v="3"/>
        <pc:sldMkLst>
          <pc:docMk/>
          <pc:sldMk cId="0" sldId="258"/>
        </pc:sldMkLst>
        <pc:spChg chg="mod">
          <ac:chgData name="CHRISTINA PRENTI" userId="132a514e-7150-4c10-961d-379202d88083" providerId="ADAL" clId="{1D016F9D-FE0C-4768-8BA5-CC494CE28533}" dt="2022-07-19T12:36:24.239" v="3"/>
          <ac:spMkLst>
            <pc:docMk/>
            <pc:sldMk cId="0" sldId="258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G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25400"/>
            <a:ext cx="10680700" cy="151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ΚΩΝΣΤΑΝΤΙΝΟΥ - ΜΗΤΣΑΚΟΣ ΚΑΙ ΣΙΑ ΟΕ  που εδρεύει στην περιφέρεια Αττικής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107.413,17  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53.706,59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271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CHRISTINA PRENTI</cp:lastModifiedBy>
  <cp:revision>34</cp:revision>
  <dcterms:created xsi:type="dcterms:W3CDTF">2018-02-13T12:16:57Z</dcterms:created>
  <dcterms:modified xsi:type="dcterms:W3CDTF">2022-07-19T12:36:24Z</dcterms:modified>
</cp:coreProperties>
</file>